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69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786" autoAdjust="0"/>
    <p:restoredTop sz="94660"/>
  </p:normalViewPr>
  <p:slideViewPr>
    <p:cSldViewPr>
      <p:cViewPr varScale="1">
        <p:scale>
          <a:sx n="83" d="100"/>
          <a:sy n="83" d="100"/>
        </p:scale>
        <p:origin x="-1464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BB9AD-F57C-449F-940B-37341521750C}" type="datetimeFigureOut">
              <a:rPr lang="pl-PL" smtClean="0"/>
              <a:pPr/>
              <a:t>28.05.2020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28305-3A17-463B-80F0-CDC0DC3DC44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BB9AD-F57C-449F-940B-37341521750C}" type="datetimeFigureOut">
              <a:rPr lang="pl-PL" smtClean="0"/>
              <a:pPr/>
              <a:t>28.05.2020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28305-3A17-463B-80F0-CDC0DC3DC44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BB9AD-F57C-449F-940B-37341521750C}" type="datetimeFigureOut">
              <a:rPr lang="pl-PL" smtClean="0"/>
              <a:pPr/>
              <a:t>28.05.2020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28305-3A17-463B-80F0-CDC0DC3DC44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BB9AD-F57C-449F-940B-37341521750C}" type="datetimeFigureOut">
              <a:rPr lang="pl-PL" smtClean="0"/>
              <a:pPr/>
              <a:t>28.05.2020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28305-3A17-463B-80F0-CDC0DC3DC44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BB9AD-F57C-449F-940B-37341521750C}" type="datetimeFigureOut">
              <a:rPr lang="pl-PL" smtClean="0"/>
              <a:pPr/>
              <a:t>28.05.2020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28305-3A17-463B-80F0-CDC0DC3DC44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BB9AD-F57C-449F-940B-37341521750C}" type="datetimeFigureOut">
              <a:rPr lang="pl-PL" smtClean="0"/>
              <a:pPr/>
              <a:t>28.05.2020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28305-3A17-463B-80F0-CDC0DC3DC44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BB9AD-F57C-449F-940B-37341521750C}" type="datetimeFigureOut">
              <a:rPr lang="pl-PL" smtClean="0"/>
              <a:pPr/>
              <a:t>28.05.2020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28305-3A17-463B-80F0-CDC0DC3DC44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BB9AD-F57C-449F-940B-37341521750C}" type="datetimeFigureOut">
              <a:rPr lang="pl-PL" smtClean="0"/>
              <a:pPr/>
              <a:t>28.05.2020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28305-3A17-463B-80F0-CDC0DC3DC44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BB9AD-F57C-449F-940B-37341521750C}" type="datetimeFigureOut">
              <a:rPr lang="pl-PL" smtClean="0"/>
              <a:pPr/>
              <a:t>28.05.2020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28305-3A17-463B-80F0-CDC0DC3DC44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BB9AD-F57C-449F-940B-37341521750C}" type="datetimeFigureOut">
              <a:rPr lang="pl-PL" smtClean="0"/>
              <a:pPr/>
              <a:t>28.05.2020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28305-3A17-463B-80F0-CDC0DC3DC44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BB9AD-F57C-449F-940B-37341521750C}" type="datetimeFigureOut">
              <a:rPr lang="pl-PL" smtClean="0"/>
              <a:pPr/>
              <a:t>28.05.2020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28305-3A17-463B-80F0-CDC0DC3DC44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4BB9AD-F57C-449F-940B-37341521750C}" type="datetimeFigureOut">
              <a:rPr lang="pl-PL" smtClean="0"/>
              <a:pPr/>
              <a:t>28.05.2020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228305-3A17-463B-80F0-CDC0DC3DC44D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marci\Downloads\Hip-hop_na_placu_zabaw_akompaniament.wav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25602"/>
          </a:xfrm>
        </p:spPr>
        <p:txBody>
          <a:bodyPr>
            <a:normAutofit/>
          </a:bodyPr>
          <a:lstStyle/>
          <a:p>
            <a:r>
              <a:rPr lang="pl-PL" sz="5400" b="1" dirty="0" smtClean="0"/>
              <a:t>Prawa i obowiązki dzieci</a:t>
            </a:r>
            <a:endParaRPr lang="pl-PL" sz="5400" b="1" dirty="0"/>
          </a:p>
        </p:txBody>
      </p:sp>
      <p:pic>
        <p:nvPicPr>
          <p:cNvPr id="5" name="Symbol zastępczy zawartości 4" descr="Zabawy na urodziny. Pomysły na ciekawe konkursy urodzinowe dla ..."/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>
            <a:off x="2042160" y="2106771"/>
            <a:ext cx="5059680" cy="3512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Hip-hop_na_placu_zabaw_akompaniament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49763" y="3306763"/>
            <a:ext cx="244475" cy="244475"/>
          </a:xfrm>
          <a:prstGeom prst="rect">
            <a:avLst/>
          </a:prstGeom>
        </p:spPr>
      </p:pic>
      <p:pic>
        <p:nvPicPr>
          <p:cNvPr id="6" name="Hip-hop_na_placu_zabaw_akompaniament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449763" y="3306763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356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63563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numSld="999">
                <p:cTn id="1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4888" y="1062038"/>
            <a:ext cx="7134225" cy="473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23950" y="1076325"/>
            <a:ext cx="6896100" cy="470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1100" y="1090613"/>
            <a:ext cx="6781800" cy="467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1643042" y="5357826"/>
            <a:ext cx="53578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/>
              <a:t>By nikt Twych praw łamać się nie ważył,</a:t>
            </a:r>
          </a:p>
          <a:p>
            <a:pPr algn="ctr"/>
            <a:r>
              <a:rPr lang="pl-PL" sz="2400" b="1" dirty="0" smtClean="0"/>
              <a:t> Rzecznik Praw Dziecka stoi na straży!</a:t>
            </a:r>
            <a:endParaRPr lang="pl-PL" sz="2400" b="1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785794"/>
            <a:ext cx="7200900" cy="397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3894" y="0"/>
            <a:ext cx="559737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7901014" cy="5368940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Obowiązki poznaj teraz,</a:t>
            </a:r>
            <a:br>
              <a:rPr lang="pl-PL" dirty="0" smtClean="0"/>
            </a:br>
            <a:r>
              <a:rPr lang="pl-PL" dirty="0" smtClean="0"/>
              <a:t>chyba znany ci ten wyraz?</a:t>
            </a:r>
            <a:br>
              <a:rPr lang="pl-PL" dirty="0" smtClean="0"/>
            </a:br>
            <a:r>
              <a:rPr lang="pl-PL" dirty="0" smtClean="0"/>
              <a:t>Dziś wymienię najważniejsze,</a:t>
            </a:r>
            <a:br>
              <a:rPr lang="pl-PL" dirty="0" smtClean="0"/>
            </a:br>
            <a:r>
              <a:rPr lang="pl-PL" dirty="0" smtClean="0"/>
              <a:t>sam odkryjesz te ciut mniejsze:</a:t>
            </a:r>
            <a:br>
              <a:rPr lang="pl-PL" dirty="0" smtClean="0"/>
            </a:br>
            <a:r>
              <a:rPr lang="pl-PL" dirty="0" smtClean="0"/>
              <a:t>- Jeść skończyłeś, to zaczynaj,</a:t>
            </a:r>
            <a:br>
              <a:rPr lang="pl-PL" dirty="0" smtClean="0"/>
            </a:br>
            <a:r>
              <a:rPr lang="pl-PL" dirty="0" smtClean="0"/>
              <a:t>do kuchni znosić naczynia.</a:t>
            </a:r>
            <a:br>
              <a:rPr lang="pl-PL" dirty="0" smtClean="0"/>
            </a:br>
            <a:r>
              <a:rPr lang="pl-PL" dirty="0" smtClean="0"/>
              <a:t>- Po zabawie, sprzątnij klocki.</a:t>
            </a:r>
            <a:br>
              <a:rPr lang="pl-PL" dirty="0" smtClean="0"/>
            </a:br>
            <a:r>
              <a:rPr lang="pl-PL" dirty="0" smtClean="0"/>
              <a:t>- Umyj ząbki, uczesz loczki.</a:t>
            </a:r>
            <a:br>
              <a:rPr lang="pl-PL" dirty="0" smtClean="0"/>
            </a:br>
            <a:r>
              <a:rPr lang="pl-PL" dirty="0" smtClean="0"/>
              <a:t>- Ładnie odłóż swe ubranko,</a:t>
            </a:r>
            <a:br>
              <a:rPr lang="pl-PL" dirty="0" smtClean="0"/>
            </a:br>
            <a:r>
              <a:rPr lang="pl-PL" dirty="0" smtClean="0"/>
              <a:t>na stoliczek lub krzesełko.</a:t>
            </a:r>
            <a:endParaRPr lang="pl-PL" dirty="0"/>
          </a:p>
        </p:txBody>
      </p:sp>
    </p:spTree>
  </p:cSld>
  <p:clrMapOvr>
    <a:masterClrMapping/>
  </p:clrMapOvr>
  <p:transition spd="slow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1000108"/>
            <a:ext cx="5857916" cy="41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357298"/>
            <a:ext cx="5943628" cy="4234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1357298"/>
            <a:ext cx="5567388" cy="3976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285860"/>
            <a:ext cx="6283469" cy="4476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2143108" y="285728"/>
            <a:ext cx="4572000" cy="70480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dirty="0" smtClean="0"/>
              <a:t>Każdy człowiek duży, mały </a:t>
            </a:r>
          </a:p>
          <a:p>
            <a:pPr algn="ctr"/>
            <a:r>
              <a:rPr lang="pl-PL" b="1" dirty="0" smtClean="0"/>
              <a:t>Swoje prawa ma. </a:t>
            </a:r>
          </a:p>
          <a:p>
            <a:pPr algn="ctr"/>
            <a:r>
              <a:rPr lang="pl-PL" b="1" dirty="0" smtClean="0"/>
              <a:t>Każde dziecko duże, małe </a:t>
            </a:r>
          </a:p>
          <a:p>
            <a:pPr algn="ctr"/>
            <a:r>
              <a:rPr lang="pl-PL" b="1" dirty="0" smtClean="0"/>
              <a:t>Swoje prawa zna. </a:t>
            </a:r>
          </a:p>
          <a:p>
            <a:pPr algn="ctr"/>
            <a:r>
              <a:rPr lang="pl-PL" b="1" dirty="0" smtClean="0"/>
              <a:t>Do uśmiechu i spokoju </a:t>
            </a:r>
          </a:p>
          <a:p>
            <a:pPr algn="ctr"/>
            <a:r>
              <a:rPr lang="pl-PL" b="1" dirty="0" smtClean="0"/>
              <a:t>Do miłości i do życia </a:t>
            </a:r>
          </a:p>
          <a:p>
            <a:pPr algn="ctr"/>
            <a:r>
              <a:rPr lang="pl-PL" b="1" dirty="0" smtClean="0"/>
              <a:t>Do opieki swych rodziców, </a:t>
            </a:r>
          </a:p>
          <a:p>
            <a:pPr algn="ctr"/>
            <a:r>
              <a:rPr lang="pl-PL" b="1" dirty="0" smtClean="0"/>
              <a:t>Radosnego serca bicia.  </a:t>
            </a:r>
          </a:p>
          <a:p>
            <a:pPr algn="ctr"/>
            <a:r>
              <a:rPr lang="pl-PL" b="1" dirty="0" smtClean="0"/>
              <a:t>Każde dziecko ma swoje prawa, </a:t>
            </a:r>
          </a:p>
          <a:p>
            <a:pPr algn="ctr"/>
            <a:r>
              <a:rPr lang="pl-PL" b="1" dirty="0" smtClean="0"/>
              <a:t>A to jest bardzo ważna sprawa. </a:t>
            </a:r>
          </a:p>
          <a:p>
            <a:pPr algn="ctr"/>
            <a:r>
              <a:rPr lang="pl-PL" b="1" dirty="0" smtClean="0"/>
              <a:t>Dziecko ma prawo bawić się, śmiać, </a:t>
            </a:r>
          </a:p>
          <a:p>
            <a:pPr algn="ctr"/>
            <a:r>
              <a:rPr lang="pl-PL" b="1" dirty="0" smtClean="0"/>
              <a:t>A tak że czasami grać. </a:t>
            </a:r>
          </a:p>
          <a:p>
            <a:pPr algn="ctr"/>
            <a:r>
              <a:rPr lang="pl-PL" b="1" dirty="0" smtClean="0"/>
              <a:t>Ma prawo słuchać muzyki pop, </a:t>
            </a:r>
          </a:p>
          <a:p>
            <a:pPr algn="ctr"/>
            <a:r>
              <a:rPr lang="pl-PL" b="1" dirty="0" smtClean="0"/>
              <a:t>A jeśli woli, to słucha rock. </a:t>
            </a:r>
          </a:p>
          <a:p>
            <a:pPr algn="ctr"/>
            <a:r>
              <a:rPr lang="pl-PL" b="1" dirty="0" smtClean="0"/>
              <a:t>Może czytać przeróżne książki</a:t>
            </a:r>
          </a:p>
          <a:p>
            <a:pPr algn="ctr"/>
            <a:r>
              <a:rPr lang="pl-PL" b="1" dirty="0" smtClean="0"/>
              <a:t>Oraz wplątywać we włosy wstążki. </a:t>
            </a:r>
          </a:p>
          <a:p>
            <a:pPr algn="ctr"/>
            <a:r>
              <a:rPr lang="pl-PL" b="1" dirty="0" smtClean="0"/>
              <a:t>Ma prawo uczyć się, poznawać świat, </a:t>
            </a:r>
          </a:p>
          <a:p>
            <a:pPr algn="ctr"/>
            <a:r>
              <a:rPr lang="pl-PL" b="1" dirty="0" smtClean="0"/>
              <a:t>A także w domu podlewać kwiat. </a:t>
            </a:r>
          </a:p>
          <a:p>
            <a:pPr algn="ctr"/>
            <a:r>
              <a:rPr lang="pl-PL" b="1" dirty="0" smtClean="0"/>
              <a:t>Może się pytać, jeśli czegoś nie wie, </a:t>
            </a:r>
          </a:p>
          <a:p>
            <a:pPr algn="ctr"/>
            <a:r>
              <a:rPr lang="pl-PL" b="1" dirty="0" smtClean="0"/>
              <a:t>A także kształcić się w śpiewie. </a:t>
            </a:r>
          </a:p>
          <a:p>
            <a:pPr algn="ctr"/>
            <a:r>
              <a:rPr lang="pl-PL" b="1" dirty="0" smtClean="0"/>
              <a:t>Ma prawo wypoczywać, jak chce</a:t>
            </a:r>
          </a:p>
          <a:p>
            <a:pPr algn="ctr"/>
            <a:r>
              <a:rPr lang="pl-PL" b="1" dirty="0" smtClean="0"/>
              <a:t> Oraz powiedzieć "nie". </a:t>
            </a:r>
          </a:p>
          <a:p>
            <a:pPr algn="ctr"/>
            <a:r>
              <a:rPr lang="pl-PL" sz="1400" b="1" dirty="0" smtClean="0"/>
              <a:t> </a:t>
            </a:r>
          </a:p>
          <a:p>
            <a:pPr algn="ctr"/>
            <a:r>
              <a:rPr lang="pl-PL" sz="1400" b="1" dirty="0" smtClean="0"/>
              <a:t> </a:t>
            </a:r>
          </a:p>
          <a:p>
            <a:pPr algn="ctr"/>
            <a:endParaRPr lang="pl-PL" sz="1400" b="1" dirty="0" smtClean="0"/>
          </a:p>
          <a:p>
            <a:pPr algn="ctr"/>
            <a:r>
              <a:rPr lang="pl-PL" sz="1400" b="1" dirty="0" smtClean="0"/>
              <a:t> </a:t>
            </a:r>
            <a:endParaRPr lang="pl-PL" sz="1400" b="1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357298"/>
            <a:ext cx="5982664" cy="4262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115779"/>
            <a:ext cx="7000924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357298"/>
            <a:ext cx="5982664" cy="4262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285860"/>
            <a:ext cx="6443662" cy="4590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ipe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785794"/>
            <a:ext cx="8104222" cy="5567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ipe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596" y="0"/>
            <a:ext cx="8186766" cy="6297634"/>
          </a:xfrm>
        </p:spPr>
        <p:txBody>
          <a:bodyPr>
            <a:normAutofit/>
          </a:bodyPr>
          <a:lstStyle/>
          <a:p>
            <a:r>
              <a:rPr lang="pl-PL" sz="3200" dirty="0" smtClean="0"/>
              <a:t>Kochane Dzieci, </a:t>
            </a:r>
            <a:br>
              <a:rPr lang="pl-PL" sz="3200" dirty="0" smtClean="0"/>
            </a:br>
            <a:r>
              <a:rPr lang="pl-PL" sz="3200" dirty="0" smtClean="0"/>
              <a:t>Wita Was słoneczny ranek,</a:t>
            </a:r>
            <a:br>
              <a:rPr lang="pl-PL" sz="3200" dirty="0" smtClean="0"/>
            </a:br>
            <a:r>
              <a:rPr lang="pl-PL" sz="3200" dirty="0" smtClean="0"/>
              <a:t>tyle dzisiaj niespodzianek,</a:t>
            </a:r>
            <a:br>
              <a:rPr lang="pl-PL" sz="3200" dirty="0" smtClean="0"/>
            </a:br>
            <a:r>
              <a:rPr lang="pl-PL" sz="3200" dirty="0" smtClean="0"/>
              <a:t>tyle przygód czeka Was.</a:t>
            </a:r>
            <a:br>
              <a:rPr lang="pl-PL" sz="3200" dirty="0" smtClean="0"/>
            </a:br>
            <a:r>
              <a:rPr lang="pl-PL" sz="3200" dirty="0" smtClean="0"/>
              <a:t>Pierwszy czerwca - wstawać czas!</a:t>
            </a:r>
            <a:br>
              <a:rPr lang="pl-PL" sz="3200" dirty="0" smtClean="0"/>
            </a:br>
            <a:r>
              <a:rPr lang="pl-PL" sz="3200" dirty="0" smtClean="0"/>
              <a:t>Wszyscy śmieją się od rana,</a:t>
            </a:r>
            <a:br>
              <a:rPr lang="pl-PL" sz="3200" dirty="0" smtClean="0"/>
            </a:br>
            <a:r>
              <a:rPr lang="pl-PL" sz="3200" dirty="0" smtClean="0"/>
              <a:t>nawet mrówka roześmiana.</a:t>
            </a:r>
            <a:br>
              <a:rPr lang="pl-PL" sz="3200" dirty="0" smtClean="0"/>
            </a:br>
            <a:r>
              <a:rPr lang="pl-PL" sz="3200" dirty="0" smtClean="0"/>
              <a:t>Czar zabawy dziś panuje,</a:t>
            </a:r>
            <a:br>
              <a:rPr lang="pl-PL" sz="3200" dirty="0" smtClean="0"/>
            </a:br>
            <a:r>
              <a:rPr lang="pl-PL" sz="3200" dirty="0" smtClean="0"/>
              <a:t>i beztroska tu króluje.</a:t>
            </a:r>
            <a:br>
              <a:rPr lang="pl-PL" sz="3200" dirty="0" smtClean="0"/>
            </a:br>
            <a:r>
              <a:rPr lang="pl-PL" sz="3200" dirty="0" smtClean="0"/>
              <a:t>Ach! Jak ptaszki dziś śpiewają</a:t>
            </a:r>
            <a:br>
              <a:rPr lang="pl-PL" sz="3200" dirty="0" smtClean="0"/>
            </a:br>
            <a:r>
              <a:rPr lang="pl-PL" sz="3200" dirty="0" smtClean="0"/>
              <a:t>tak życzenia Wam składają!</a:t>
            </a:r>
            <a:br>
              <a:rPr lang="pl-PL" sz="3200" dirty="0" smtClean="0"/>
            </a:br>
            <a:r>
              <a:rPr lang="pl-PL" sz="3200" dirty="0" smtClean="0"/>
              <a:t>- Panie z Przedszkola </a:t>
            </a:r>
            <a:r>
              <a:rPr lang="pl-PL" sz="3200" dirty="0" smtClean="0">
                <a:sym typeface="Wingdings" pitchFamily="2" charset="2"/>
              </a:rPr>
              <a:t></a:t>
            </a:r>
            <a:endParaRPr lang="pl-PL" sz="3200" dirty="0"/>
          </a:p>
        </p:txBody>
      </p:sp>
    </p:spTree>
  </p:cSld>
  <p:clrMapOvr>
    <a:masterClrMapping/>
  </p:clrMapOvr>
  <p:transition spd="slow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25" y="1019175"/>
            <a:ext cx="7143750" cy="481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1538" y="1085850"/>
            <a:ext cx="7400925" cy="468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5838" y="1038225"/>
            <a:ext cx="7172325" cy="47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4888" y="1081088"/>
            <a:ext cx="7134225" cy="469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57275" y="1028700"/>
            <a:ext cx="70294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4888" y="1104900"/>
            <a:ext cx="7134225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7750" y="1076325"/>
            <a:ext cx="7048500" cy="470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ipe dir="r"/>
  </p:transition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</TotalTime>
  <Words>161</Words>
  <Application>Microsoft Office PowerPoint</Application>
  <PresentationFormat>Pokaz na ekranie (4:3)</PresentationFormat>
  <Paragraphs>31</Paragraphs>
  <Slides>25</Slides>
  <Notes>0</Notes>
  <HiddenSlides>0</HiddenSlides>
  <MMClips>2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25</vt:i4>
      </vt:variant>
    </vt:vector>
  </HeadingPairs>
  <TitlesOfParts>
    <vt:vector size="26" baseType="lpstr">
      <vt:lpstr>Motyw pakietu Office</vt:lpstr>
      <vt:lpstr>Prawa i obowiązki dzieci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Obowiązki poznaj teraz, chyba znany ci ten wyraz? Dziś wymienię najważniejsze, sam odkryjesz te ciut mniejsze: - Jeść skończyłeś, to zaczynaj, do kuchni znosić naczynia. - Po zabawie, sprzątnij klocki. - Umyj ząbki, uczesz loczki. - Ładnie odłóż swe ubranko, na stoliczek lub krzesełko.</vt:lpstr>
      <vt:lpstr>Slajd 16</vt:lpstr>
      <vt:lpstr>Slajd 17</vt:lpstr>
      <vt:lpstr>Slajd 18</vt:lpstr>
      <vt:lpstr>Slajd 19</vt:lpstr>
      <vt:lpstr>Slajd 20</vt:lpstr>
      <vt:lpstr>Slajd 21</vt:lpstr>
      <vt:lpstr>Slajd 22</vt:lpstr>
      <vt:lpstr>Slajd 23</vt:lpstr>
      <vt:lpstr>Slajd 24</vt:lpstr>
      <vt:lpstr>Kochane Dzieci,  Wita Was słoneczny ranek, tyle dzisiaj niespodzianek, tyle przygód czeka Was. Pierwszy czerwca - wstawać czas! Wszyscy śmieją się od rana, nawet mrówka roześmiana. Czar zabawy dziś panuje, i beztroska tu króluje. Ach! Jak ptaszki dziś śpiewają tak życzenia Wam składają! - Panie z Przedszkola 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Prawa i obowiązki dzieci</dc:title>
  <dc:creator>marci</dc:creator>
  <cp:lastModifiedBy>marci</cp:lastModifiedBy>
  <cp:revision>15</cp:revision>
  <dcterms:created xsi:type="dcterms:W3CDTF">2020-05-27T14:23:56Z</dcterms:created>
  <dcterms:modified xsi:type="dcterms:W3CDTF">2020-05-28T07:17:57Z</dcterms:modified>
</cp:coreProperties>
</file>